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72" r:id="rId3"/>
    <p:sldId id="291" r:id="rId4"/>
    <p:sldId id="275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305" r:id="rId14"/>
    <p:sldId id="306" r:id="rId15"/>
    <p:sldId id="308" r:id="rId16"/>
    <p:sldId id="307" r:id="rId17"/>
    <p:sldId id="309" r:id="rId18"/>
    <p:sldId id="304" r:id="rId19"/>
    <p:sldId id="29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A85D9DB-0F55-47DF-8607-F2504A3B19F6}">
          <p14:sldIdLst>
            <p14:sldId id="272"/>
            <p14:sldId id="291"/>
            <p14:sldId id="275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305"/>
            <p14:sldId id="306"/>
            <p14:sldId id="308"/>
            <p14:sldId id="307"/>
            <p14:sldId id="309"/>
            <p14:sldId id="30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7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汇报人：高晨超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2023.05.16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84910" y="3077412"/>
            <a:ext cx="6422065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上周问题：1&gt;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attention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机制 </a:t>
            </a:r>
          </a:p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&gt;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conditioning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是怎么加入到运算的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3ADA99-FF07-FA06-F700-8F07C7E86F49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BA9F5-EF5C-668F-B348-153793E4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39" y="1781883"/>
            <a:ext cx="10150720" cy="4709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23107-A639-170A-EB9D-E8512E5B09CA}"/>
              </a:ext>
            </a:extLst>
          </p:cNvPr>
          <p:cNvSpPr txBox="1"/>
          <p:nvPr/>
        </p:nvSpPr>
        <p:spPr>
          <a:xfrm>
            <a:off x="1020639" y="1320218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Denoise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内部做的事情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0B5478-DCCF-433A-7A71-053CF0419CAF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68E69C-611A-6410-E686-29A01255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03" y="1897022"/>
            <a:ext cx="9586791" cy="48314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8F8535-5647-817C-7467-C5745CD49B23}"/>
              </a:ext>
            </a:extLst>
          </p:cNvPr>
          <p:cNvSpPr txBox="1"/>
          <p:nvPr/>
        </p:nvSpPr>
        <p:spPr>
          <a:xfrm>
            <a:off x="985962" y="12324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如何训练噪声预测器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0D4E6213-A2C3-5ADD-4179-05AAC565CC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217F8A-BFA7-8731-80CF-BEA43498351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7A0BFE-E89C-87B7-8E5E-34846CE9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14" y="1062647"/>
            <a:ext cx="9871372" cy="5241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071A63-4988-8C2F-4C76-B46A75722C9D}"/>
              </a:ext>
            </a:extLst>
          </p:cNvPr>
          <p:cNvSpPr txBox="1"/>
          <p:nvPr/>
        </p:nvSpPr>
        <p:spPr>
          <a:xfrm>
            <a:off x="8627165" y="5955527"/>
            <a:ext cx="2724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process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06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D3601E-E587-3166-B9A9-DEEC35DD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01" y="1310425"/>
            <a:ext cx="9909597" cy="48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8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E63749-9CEA-CF0A-021C-7AF0079A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7" y="1260906"/>
            <a:ext cx="1042506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AA280C-120B-25C9-EF80-B2541E22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37" y="1121936"/>
            <a:ext cx="9824326" cy="53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9C7341-3551-6365-F918-C87EEC72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6" y="2486809"/>
            <a:ext cx="10211685" cy="2933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E46E51-AD4B-09C1-31C6-72180E3C31DC}"/>
              </a:ext>
            </a:extLst>
          </p:cNvPr>
          <p:cNvSpPr txBox="1"/>
          <p:nvPr/>
        </p:nvSpPr>
        <p:spPr>
          <a:xfrm>
            <a:off x="1206863" y="1580360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Auto-encoder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71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下周任务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800100" lvl="1" indent="-342900" algn="just">
              <a:lnSpc>
                <a:spcPct val="150000"/>
              </a:lnSpc>
              <a:buAutoNum type="arabicPeriod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继续搜集和理解相关论文内容，总结和提出上色任务的见解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800100" lvl="1" indent="-342900" algn="just">
              <a:lnSpc>
                <a:spcPct val="150000"/>
              </a:lnSpc>
              <a:buAutoNum type="arabicPeriod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尝试理解代码的逻辑和结构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6" y="4678910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汇报人：高晨超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20395" y="372110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1040" y="1246505"/>
            <a:ext cx="6096000" cy="2243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上周问题回答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ext-to-image Diffusion  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CLIP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Diffusion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06863" y="1429887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加速计算</a:t>
            </a:r>
          </a:p>
        </p:txBody>
      </p:sp>
      <p:pic>
        <p:nvPicPr>
          <p:cNvPr id="5" name="图片 4" descr="图片包含 地图&#10;&#10;描述已自动生成">
            <a:extLst>
              <a:ext uri="{FF2B5EF4-FFF2-40B4-BE49-F238E27FC236}">
                <a16:creationId xmlns:a16="http://schemas.microsoft.com/office/drawing/2014/main" id="{C3B2E3A0-8062-2207-B581-C3BFE5D15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50" y="2244338"/>
            <a:ext cx="5238750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0CD51DA-B4A5-0C14-BE4B-66FCBDE9D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1339101"/>
            <a:ext cx="7077075" cy="3028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EDAB15-8DB8-BFD1-68AA-C17D78F4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4" y="5518899"/>
            <a:ext cx="6305550" cy="4191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9A7C0D-C449-8EAB-9A8D-35AC62A47BCB}"/>
              </a:ext>
            </a:extLst>
          </p:cNvPr>
          <p:cNvCxnSpPr/>
          <p:nvPr/>
        </p:nvCxnSpPr>
        <p:spPr>
          <a:xfrm flipV="1">
            <a:off x="5923722" y="5080883"/>
            <a:ext cx="0" cy="3737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C15947A-F91C-B8F1-35D9-5F16431AA490}"/>
              </a:ext>
            </a:extLst>
          </p:cNvPr>
          <p:cNvSpPr txBox="1"/>
          <p:nvPr/>
        </p:nvSpPr>
        <p:spPr>
          <a:xfrm>
            <a:off x="5107665" y="4711551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的长度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9E5BFB-E5BD-6717-C3F9-DA20F37AE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18" y="1372180"/>
            <a:ext cx="5410200" cy="4781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469B72-A594-6D23-4C63-74F68C388B87}"/>
              </a:ext>
            </a:extLst>
          </p:cNvPr>
          <p:cNvSpPr txBox="1"/>
          <p:nvPr/>
        </p:nvSpPr>
        <p:spPr>
          <a:xfrm>
            <a:off x="674870" y="1884460"/>
            <a:ext cx="527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计算两者的相似性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原始分值进行归一化处理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根据权重系数对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进行加权求和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07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Conditioning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8F1D5-134C-56EE-C8F2-DA617173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130" y="4038206"/>
            <a:ext cx="5067739" cy="1150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241786-9A5C-F497-0C12-B6548AB23694}"/>
                  </a:ext>
                </a:extLst>
              </p:cNvPr>
              <p:cNvSpPr txBox="1"/>
              <p:nvPr/>
            </p:nvSpPr>
            <p:spPr>
              <a:xfrm>
                <a:off x="1598155" y="1649896"/>
                <a:ext cx="2425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zh-CN" dirty="0"/>
                  <a:t>不同模态预处理条件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241786-9A5C-F497-0C12-B6548AB2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1649896"/>
                <a:ext cx="2425344" cy="276999"/>
              </a:xfrm>
              <a:prstGeom prst="rect">
                <a:avLst/>
              </a:prstGeom>
              <a:blipFill>
                <a:blip r:embed="rId5"/>
                <a:stretch>
                  <a:fillRect l="-3518" t="-28889" r="-577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39B83C4-39A1-D2B7-04B7-1A134D01EE57}"/>
                  </a:ext>
                </a:extLst>
              </p:cNvPr>
              <p:cNvSpPr txBox="1"/>
              <p:nvPr/>
            </p:nvSpPr>
            <p:spPr>
              <a:xfrm>
                <a:off x="1598155" y="2278224"/>
                <a:ext cx="2038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dirty="0"/>
                  <a:t>的中间表示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39B83C4-39A1-D2B7-04B7-1A134D01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2278224"/>
                <a:ext cx="2038315" cy="276999"/>
              </a:xfrm>
              <a:prstGeom prst="rect">
                <a:avLst/>
              </a:prstGeom>
              <a:blipFill>
                <a:blip r:embed="rId6"/>
                <a:stretch>
                  <a:fillRect l="-2985" t="-28889" r="-6866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E76EE5-90EC-BD02-DA86-CA1A94139D72}"/>
                  </a:ext>
                </a:extLst>
              </p:cNvPr>
              <p:cNvSpPr txBox="1"/>
              <p:nvPr/>
            </p:nvSpPr>
            <p:spPr>
              <a:xfrm>
                <a:off x="1598155" y="2906552"/>
                <a:ext cx="2968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dirty="0" err="1"/>
                  <a:t>UNet</a:t>
                </a:r>
                <a:r>
                  <a:rPr lang="zh-CN" altLang="en-US" dirty="0"/>
                  <a:t>的一个中间表示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E76EE5-90EC-BD02-DA86-CA1A9413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2906552"/>
                <a:ext cx="2968313" cy="276999"/>
              </a:xfrm>
              <a:prstGeom prst="rect">
                <a:avLst/>
              </a:prstGeom>
              <a:blipFill>
                <a:blip r:embed="rId7"/>
                <a:stretch>
                  <a:fillRect l="-2875" t="-28889" r="-4517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426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Text-to-image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9A5E0-4E86-05E5-284D-CE06BB35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78" y="1562143"/>
            <a:ext cx="9119267" cy="417717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24CEC61-B811-5D87-EA97-DC7CF91A3D55}"/>
              </a:ext>
            </a:extLst>
          </p:cNvPr>
          <p:cNvGrpSpPr/>
          <p:nvPr/>
        </p:nvGrpSpPr>
        <p:grpSpPr>
          <a:xfrm>
            <a:off x="894899" y="1245900"/>
            <a:ext cx="10402201" cy="4633362"/>
            <a:chOff x="894899" y="1223637"/>
            <a:chExt cx="10402201" cy="46333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8DE2D3E-05F2-1C37-49DE-7A876786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899" y="1223637"/>
              <a:ext cx="10402201" cy="463336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1CEDEA-BCE0-7C51-7404-33F4649467FF}"/>
                </a:ext>
              </a:extLst>
            </p:cNvPr>
            <p:cNvSpPr/>
            <p:nvPr/>
          </p:nvSpPr>
          <p:spPr>
            <a:xfrm>
              <a:off x="3501601" y="4482945"/>
              <a:ext cx="2496710" cy="137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FD6EA9-4A9E-F8CD-61FF-392A051D91E9}"/>
              </a:ext>
            </a:extLst>
          </p:cNvPr>
          <p:cNvSpPr txBox="1"/>
          <p:nvPr/>
        </p:nvSpPr>
        <p:spPr>
          <a:xfrm>
            <a:off x="3179719" y="4992180"/>
            <a:ext cx="281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representation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073ED2-D14E-7166-0BCF-31E0D9224990}"/>
              </a:ext>
            </a:extLst>
          </p:cNvPr>
          <p:cNvSpPr/>
          <p:nvPr/>
        </p:nvSpPr>
        <p:spPr>
          <a:xfrm>
            <a:off x="1206863" y="304408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CLIP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664C5D-090D-FFC9-7EBB-3A7E4DD4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8" y="1671603"/>
            <a:ext cx="9952582" cy="365791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1FA4E1-D5DC-D637-7E0B-CAC5B584A9E5}"/>
              </a:ext>
            </a:extLst>
          </p:cNvPr>
          <p:cNvCxnSpPr/>
          <p:nvPr/>
        </p:nvCxnSpPr>
        <p:spPr>
          <a:xfrm flipV="1">
            <a:off x="7728668" y="1733384"/>
            <a:ext cx="2250219" cy="771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83BE745-1A36-B944-0190-D9745AF54940}"/>
              </a:ext>
            </a:extLst>
          </p:cNvPr>
          <p:cNvSpPr txBox="1"/>
          <p:nvPr/>
        </p:nvSpPr>
        <p:spPr>
          <a:xfrm>
            <a:off x="9740348" y="1364052"/>
            <a:ext cx="206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template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02663E-6585-5666-4B6B-8F5BCC3F7DD1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778558-6CA0-2C51-5CE2-80C32850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03" y="1024726"/>
            <a:ext cx="9180193" cy="50101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EB192E-5231-589C-7D4C-F7DB6E5D4B84}"/>
              </a:ext>
            </a:extLst>
          </p:cNvPr>
          <p:cNvSpPr txBox="1"/>
          <p:nvPr/>
        </p:nvSpPr>
        <p:spPr>
          <a:xfrm>
            <a:off x="8608068" y="6034913"/>
            <a:ext cx="3316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Reverse process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6b97c53-6b9e-4860-9e3f-e4994af837b4"/>
  <p:tag name="COMMONDATA" val="eyJoZGlkIjoiMTBjYzMyZDdjNzM3ZjQ2ODNkZGQ1ZmMxNzIyZGM4M2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197</Words>
  <Application>Microsoft Office PowerPoint</Application>
  <PresentationFormat>宽屏</PresentationFormat>
  <Paragraphs>66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Angelica Wolfe DVM</cp:lastModifiedBy>
  <cp:revision>18</cp:revision>
  <dcterms:created xsi:type="dcterms:W3CDTF">2023-04-23T04:34:00Z</dcterms:created>
  <dcterms:modified xsi:type="dcterms:W3CDTF">2023-05-13T16:14:43Z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C0D7D5253075463685B84DEC6BD6A34F_13</vt:lpwstr>
  </property>
  <property fmtid="{D5CDD505-2E9C-101B-9397-08002B2CF9AE}" pid="3" name="KSOProductBuildVer">
    <vt:lpwstr>2052-11.1.0.14036</vt:lpwstr>
  </property>
</Properties>
</file>